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mp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23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868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515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0523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089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40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48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9335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70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51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052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12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37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7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1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980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76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49593-04B0-4365-941F-AD5D70186C6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4DCCA-2B22-45CD-B033-733053C26B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2908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09736-4221-4416-83A3-FDAE1EE9D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101012"/>
            <a:ext cx="9448800" cy="252748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spc="87" dirty="0">
                <a:solidFill>
                  <a:srgbClr val="FFFFFF"/>
                </a:solidFill>
                <a:latin typeface="Open Sans 1 Bold"/>
              </a:rPr>
              <a:t>SMART GPS TRACKER USING ARDUINO</a:t>
            </a:r>
            <a:br>
              <a:rPr lang="en-US" sz="6000" spc="87" dirty="0">
                <a:solidFill>
                  <a:srgbClr val="FFFFFF"/>
                </a:solidFill>
                <a:latin typeface="Open Sans 1 Bold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21B2C6-FE75-4F7A-A0A5-FA3D8CED7B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sz="2000" spc="96" dirty="0">
                <a:solidFill>
                  <a:srgbClr val="FFFFFF"/>
                </a:solidFill>
                <a:latin typeface="Roboto Bold"/>
              </a:rPr>
              <a:t>REKHA V -19BCE1871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683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A43A2-EB8C-4C33-9195-1B1B469E13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55606-4F47-462D-BB24-2280BDA02B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NAME: FRANCE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49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EA3AF-87F4-45DB-A047-8FF9DE56B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592" y="727051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9E1AF-87D0-4AE8-A3A1-F1A59C81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885026"/>
            <a:ext cx="10820400" cy="2843971"/>
          </a:xfrm>
        </p:spPr>
        <p:txBody>
          <a:bodyPr/>
          <a:lstStyle/>
          <a:p>
            <a:r>
              <a:rPr lang="en-US" dirty="0"/>
              <a:t>The proposed Arduino based tracking system uses global positioning system and global system using GSM modules. GSM module with a SIM card is used for purpose of communication. </a:t>
            </a:r>
          </a:p>
          <a:p>
            <a:r>
              <a:rPr lang="en-US" dirty="0"/>
              <a:t> This system can be installed or hidden in your vehicle. After installing the circuit we can easily track the stolen vehicle using a mobile phone. Parents can also use this application to track their children by placing this circuit inside the school/college bag.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284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4338F-AC14-4F3E-9E8B-1B84F469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BLOCK DIAGRAM: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86AC89-8C17-4011-9CB3-C623433EC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8" t="47707" r="10788" b="15082"/>
          <a:stretch/>
        </p:blipFill>
        <p:spPr>
          <a:xfrm>
            <a:off x="1714527" y="2350537"/>
            <a:ext cx="9630449" cy="3341465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8AE442BE-31BA-4936-81FF-739286F1C03D}"/>
              </a:ext>
            </a:extLst>
          </p:cNvPr>
          <p:cNvSpPr/>
          <p:nvPr/>
        </p:nvSpPr>
        <p:spPr>
          <a:xfrm>
            <a:off x="8313575" y="2397191"/>
            <a:ext cx="1063689" cy="8382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EB5D254-0AC3-487C-9AEF-6674D52CEB4B}"/>
              </a:ext>
            </a:extLst>
          </p:cNvPr>
          <p:cNvSpPr/>
          <p:nvPr/>
        </p:nvSpPr>
        <p:spPr>
          <a:xfrm>
            <a:off x="9311423" y="2335375"/>
            <a:ext cx="1830617" cy="9618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Cloud :</a:t>
            </a:r>
            <a:r>
              <a:rPr lang="en-US" sz="2000" dirty="0" err="1"/>
              <a:t>ThingSpeak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8011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39FF8-5BD5-4E03-9464-DFFBF053A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MODULES: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733D6-D648-4B55-8148-C685D3152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/>
              <a:t>GPS: To get the latitude and longitude.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GSM: To receive messages and for communication.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Arduino: Acts as an interface for GPS and GSM.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LCD: To display the co-ordinates.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Connecting to the cloud </a:t>
            </a:r>
            <a:r>
              <a:rPr lang="en-US" sz="2800" dirty="0" err="1"/>
              <a:t>i.e</a:t>
            </a:r>
            <a:r>
              <a:rPr lang="en-US" sz="2800" dirty="0"/>
              <a:t> </a:t>
            </a:r>
            <a:r>
              <a:rPr lang="en-US" sz="2800" dirty="0" err="1"/>
              <a:t>Thingspeak</a:t>
            </a:r>
            <a:r>
              <a:rPr lang="en-US" sz="2800" dirty="0"/>
              <a:t> using cellular data of GSM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7268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19349-52BC-4A9A-A3E8-470F21926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392" y="764373"/>
            <a:ext cx="10563808" cy="1293028"/>
          </a:xfrm>
        </p:spPr>
        <p:txBody>
          <a:bodyPr/>
          <a:lstStyle/>
          <a:p>
            <a:pPr algn="ctr"/>
            <a:r>
              <a:rPr lang="en-US" dirty="0"/>
              <a:t>SOFTWARE/HARDWARE SIMULATION: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C88A8-52F1-40A0-98D4-371547907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5233" y="2194559"/>
            <a:ext cx="5674567" cy="4024125"/>
          </a:xfrm>
        </p:spPr>
        <p:txBody>
          <a:bodyPr/>
          <a:lstStyle/>
          <a:p>
            <a:r>
              <a:rPr lang="en-US" dirty="0"/>
              <a:t>SOFTWARE SIMULATION TOOL: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Proteus Professional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Arduino UNO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EF18F5-7019-4014-A82B-5A6896FF8E7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HARDWARE TOOLS: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GPS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GSM Module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Arduino Uno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Jumper wires and SIM card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3F54D973-B3B4-4034-87B5-2506DAA576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497" b="15497"/>
          <a:stretch>
            <a:fillRect/>
          </a:stretch>
        </p:blipFill>
        <p:spPr>
          <a:xfrm>
            <a:off x="424542" y="3802224"/>
            <a:ext cx="4457700" cy="2219892"/>
          </a:xfrm>
          <a:prstGeom prst="rect">
            <a:avLst/>
          </a:prstGeom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29D48F34-A0D2-4083-BDAE-565AA6DA91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915" b="15915"/>
          <a:stretch>
            <a:fillRect/>
          </a:stretch>
        </p:blipFill>
        <p:spPr>
          <a:xfrm>
            <a:off x="6224296" y="4432421"/>
            <a:ext cx="4207328" cy="192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93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41A24-2ECF-4728-AC1D-BE055A812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28" y="251190"/>
            <a:ext cx="9983756" cy="765458"/>
          </a:xfrm>
        </p:spPr>
        <p:txBody>
          <a:bodyPr/>
          <a:lstStyle/>
          <a:p>
            <a:pPr algn="ctr"/>
            <a:r>
              <a:rPr lang="en-US" dirty="0"/>
              <a:t>SOFTWARE SIMULATION :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7861A58-2510-4990-A19B-CF6B5FF73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09810" y="1416757"/>
            <a:ext cx="5967055" cy="4024313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8685176D-3453-4408-AF1B-5F499E9E00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53" b="1653"/>
          <a:stretch>
            <a:fillRect/>
          </a:stretch>
        </p:blipFill>
        <p:spPr>
          <a:xfrm>
            <a:off x="7130272" y="1943271"/>
            <a:ext cx="4011186" cy="2758520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7D27559-4454-4FF0-8D7A-847BB96E95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747717" y="4234189"/>
            <a:ext cx="5042537" cy="23726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0ADD5EC-0BE5-46E2-AC32-49D72D7C59AA}"/>
              </a:ext>
            </a:extLst>
          </p:cNvPr>
          <p:cNvSpPr/>
          <p:nvPr/>
        </p:nvSpPr>
        <p:spPr>
          <a:xfrm>
            <a:off x="401746" y="5441070"/>
            <a:ext cx="190949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Circuit diagram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6CA5C-A29D-4E81-8C00-0B5E740EF5CF}"/>
              </a:ext>
            </a:extLst>
          </p:cNvPr>
          <p:cNvSpPr/>
          <p:nvPr/>
        </p:nvSpPr>
        <p:spPr>
          <a:xfrm>
            <a:off x="8294208" y="1126016"/>
            <a:ext cx="21852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OUTPUT:</a:t>
            </a:r>
          </a:p>
        </p:txBody>
      </p:sp>
    </p:spTree>
    <p:extLst>
      <p:ext uri="{BB962C8B-B14F-4D97-AF65-F5344CB8AC3E}">
        <p14:creationId xmlns:p14="http://schemas.microsoft.com/office/powerpoint/2010/main" val="3612536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804C0-2397-491B-ABD1-ABA6E94A6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10820400" cy="1293028"/>
          </a:xfrm>
        </p:spPr>
        <p:txBody>
          <a:bodyPr/>
          <a:lstStyle/>
          <a:p>
            <a:pPr algn="ctr"/>
            <a:r>
              <a:rPr lang="en-US" dirty="0"/>
              <a:t>HARWARE Implementation: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EB2A31-0348-4E7C-AD38-65C631D02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249" y="2069314"/>
            <a:ext cx="4311411" cy="4024313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9C8A8D-E1C9-431B-9B5F-63FE292BB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6261480"/>
              </p:ext>
            </p:extLst>
          </p:nvPr>
        </p:nvGraphicFramePr>
        <p:xfrm>
          <a:off x="4861249" y="1908363"/>
          <a:ext cx="3526971" cy="32673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30001">
                  <a:extLst>
                    <a:ext uri="{9D8B030D-6E8A-4147-A177-3AD203B41FA5}">
                      <a16:colId xmlns:a16="http://schemas.microsoft.com/office/drawing/2014/main" val="3556482861"/>
                    </a:ext>
                  </a:extLst>
                </a:gridCol>
                <a:gridCol w="1896970">
                  <a:extLst>
                    <a:ext uri="{9D8B030D-6E8A-4147-A177-3AD203B41FA5}">
                      <a16:colId xmlns:a16="http://schemas.microsoft.com/office/drawing/2014/main" val="3656220111"/>
                    </a:ext>
                  </a:extLst>
                </a:gridCol>
              </a:tblGrid>
              <a:tr h="32752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Arduino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GPS module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111213"/>
                  </a:ext>
                </a:extLst>
              </a:tr>
              <a:tr h="3996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10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RX pin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6402501"/>
                  </a:ext>
                </a:extLst>
              </a:tr>
              <a:tr h="46598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11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TX pin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875570"/>
                  </a:ext>
                </a:extLst>
              </a:tr>
              <a:tr h="5407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VCC – 5v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VCC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5922675"/>
                  </a:ext>
                </a:extLst>
              </a:tr>
              <a:tr h="56588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Ground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Ground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590551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3CA866-583D-45D6-B513-D7A5F95ED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77604"/>
              </p:ext>
            </p:extLst>
          </p:nvPr>
        </p:nvGraphicFramePr>
        <p:xfrm>
          <a:off x="8572450" y="1836291"/>
          <a:ext cx="3426236" cy="338504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9372">
                  <a:extLst>
                    <a:ext uri="{9D8B030D-6E8A-4147-A177-3AD203B41FA5}">
                      <a16:colId xmlns:a16="http://schemas.microsoft.com/office/drawing/2014/main" val="4129909242"/>
                    </a:ext>
                  </a:extLst>
                </a:gridCol>
                <a:gridCol w="1886864">
                  <a:extLst>
                    <a:ext uri="{9D8B030D-6E8A-4147-A177-3AD203B41FA5}">
                      <a16:colId xmlns:a16="http://schemas.microsoft.com/office/drawing/2014/main" val="1435890880"/>
                    </a:ext>
                  </a:extLst>
                </a:gridCol>
              </a:tblGrid>
              <a:tr h="87090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Arduino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</a:rPr>
                        <a:t>GSM module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738076"/>
                  </a:ext>
                </a:extLst>
              </a:tr>
              <a:tr h="62208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RX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TX pin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8044093"/>
                  </a:ext>
                </a:extLst>
              </a:tr>
              <a:tr h="62208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Digital pin TX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RX pin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3768649"/>
                  </a:ext>
                </a:extLst>
              </a:tr>
              <a:tr h="59824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VCC – 5v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VCC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17959578"/>
                  </a:ext>
                </a:extLst>
              </a:tr>
              <a:tr h="62608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</a:rPr>
                        <a:t>Ground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</a:rPr>
                        <a:t>Ground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77359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87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37C8-2FF6-4D7F-B628-1E774BD75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38538" y="149458"/>
            <a:ext cx="12279086" cy="97971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OUTPUT FROM HARDWARE IMPLEMENTATION: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B83315C-8A32-4227-9906-C217C14F5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77544" y="1129172"/>
            <a:ext cx="2642202" cy="5335215"/>
          </a:xfrm>
          <a:prstGeom prst="rect">
            <a:avLst/>
          </a:prstGeom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2C2D920A-67DE-49F1-880B-433FB0638D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3182921" y="1129172"/>
            <a:ext cx="2565400" cy="5335215"/>
          </a:xfrm>
          <a:prstGeom prst="rect">
            <a:avLst/>
          </a:prstGeom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54E20CA6-34EC-4A00-A467-EBC1B69359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905286" y="1063858"/>
            <a:ext cx="5935262" cy="2217143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7497968-1F3F-4F56-A48B-64A2B41A35B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6443681" y="3429000"/>
            <a:ext cx="5153204" cy="30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58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1585F-BE00-4F38-8612-80EA9738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32" y="764373"/>
            <a:ext cx="10932268" cy="1293028"/>
          </a:xfrm>
        </p:spPr>
        <p:txBody>
          <a:bodyPr/>
          <a:lstStyle/>
          <a:p>
            <a:pPr algn="ctr"/>
            <a:r>
              <a:rPr lang="en-US" dirty="0"/>
              <a:t>IMPLEMENTATION OF THE PROJECT: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D5C10787-6F84-457C-ACCB-F40517C48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20108" b="10277"/>
          <a:stretch>
            <a:fillRect/>
          </a:stretch>
        </p:blipFill>
        <p:spPr>
          <a:xfrm>
            <a:off x="2242125" y="2193925"/>
            <a:ext cx="7707750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38866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22</TotalTime>
  <Words>238</Words>
  <Application>Microsoft Office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Century Gothic</vt:lpstr>
      <vt:lpstr>Open Sans 1 Bold</vt:lpstr>
      <vt:lpstr>Roboto Bold</vt:lpstr>
      <vt:lpstr>Wingdings</vt:lpstr>
      <vt:lpstr>Vapor Trail</vt:lpstr>
      <vt:lpstr>SMART GPS TRACKER USING ARDUINO </vt:lpstr>
      <vt:lpstr>OBJECTIVE</vt:lpstr>
      <vt:lpstr>BLOCK DIAGRAM:</vt:lpstr>
      <vt:lpstr>MODULES:</vt:lpstr>
      <vt:lpstr>SOFTWARE/HARDWARE SIMULATION:</vt:lpstr>
      <vt:lpstr>SOFTWARE SIMULATION :</vt:lpstr>
      <vt:lpstr>HARWARE Implementation:</vt:lpstr>
      <vt:lpstr>OUTPUT FROM HARDWARE IMPLEMENTATION:</vt:lpstr>
      <vt:lpstr>IMPLEMENTATION OF THE PROJECT: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GPS TRACKER USING ARDUINO </dc:title>
  <dc:creator>REKHA V</dc:creator>
  <cp:lastModifiedBy>REKHA V</cp:lastModifiedBy>
  <cp:revision>5</cp:revision>
  <dcterms:created xsi:type="dcterms:W3CDTF">2021-06-01T09:37:25Z</dcterms:created>
  <dcterms:modified xsi:type="dcterms:W3CDTF">2021-06-01T09:59:35Z</dcterms:modified>
</cp:coreProperties>
</file>

<file path=docProps/thumbnail.jpeg>
</file>